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1" r:id="rId3"/>
    <p:sldId id="257" r:id="rId4"/>
    <p:sldId id="265" r:id="rId5"/>
    <p:sldId id="266" r:id="rId6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crewMasters" id="{72D8382F-101A-429D-A010-4A37A9D8FC1B}">
          <p14:sldIdLst>
            <p14:sldId id="267"/>
          </p14:sldIdLst>
        </p14:section>
        <p14:section name="Implementační platformy" id="{70302CB7-3DD4-4DCE-9128-41AB4286D115}">
          <p14:sldIdLst>
            <p14:sldId id="261"/>
          </p14:sldIdLst>
        </p14:section>
        <p14:section name="Aktuálně" id="{44837A5B-9960-4127-A121-0CD08CE15BB2}">
          <p14:sldIdLst>
            <p14:sldId id="257"/>
          </p14:sldIdLst>
        </p14:section>
        <p14:section name="Poznatky" id="{E14A40A8-4673-4C8C-9DE3-7674F0CA0D81}">
          <p14:sldIdLst>
            <p14:sldId id="265"/>
          </p14:sldIdLst>
        </p14:section>
        <p14:section name="Retrospektiva" id="{0A89916E-19C5-4147-851D-95B4C900E9EB}">
          <p14:sldIdLst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ormánková Věra" initials="FV" lastIdx="1" clrIdx="0">
    <p:extLst>
      <p:ext uri="{19B8F6BF-5375-455C-9EA6-DF929625EA0E}">
        <p15:presenceInfo xmlns:p15="http://schemas.microsoft.com/office/powerpoint/2012/main" userId="S::formankova.vera@cpost.cz::3a0f81b8-e585-478f-a486-c09703348b7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3132"/>
    <a:srgbClr val="6A4247"/>
    <a:srgbClr val="9E452F"/>
    <a:srgbClr val="081B3B"/>
    <a:srgbClr val="003F6B"/>
    <a:srgbClr val="010423"/>
    <a:srgbClr val="6367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98A012-61D7-4A98-A294-C6D908A7E24D}" v="9" dt="2024-10-15T16:57:56.1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8" d="100"/>
          <a:sy n="48" d="100"/>
        </p:scale>
        <p:origin x="9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ormánková Věra" userId="3a0f81b8-e585-478f-a486-c09703348b78" providerId="ADAL" clId="{3698A012-61D7-4A98-A294-C6D908A7E24D}"/>
    <pc:docChg chg="custSel modSld modSection">
      <pc:chgData name="Formánková Věra" userId="3a0f81b8-e585-478f-a486-c09703348b78" providerId="ADAL" clId="{3698A012-61D7-4A98-A294-C6D908A7E24D}" dt="2024-10-16T11:52:51.123" v="306" actId="20577"/>
      <pc:docMkLst>
        <pc:docMk/>
      </pc:docMkLst>
      <pc:sldChg chg="addSp delSp modSp mod">
        <pc:chgData name="Formánková Věra" userId="3a0f81b8-e585-478f-a486-c09703348b78" providerId="ADAL" clId="{3698A012-61D7-4A98-A294-C6D908A7E24D}" dt="2024-10-16T11:52:51.123" v="306" actId="20577"/>
        <pc:sldMkLst>
          <pc:docMk/>
          <pc:sldMk cId="508464961" sldId="257"/>
        </pc:sldMkLst>
        <pc:spChg chg="add mod">
          <ac:chgData name="Formánková Věra" userId="3a0f81b8-e585-478f-a486-c09703348b78" providerId="ADAL" clId="{3698A012-61D7-4A98-A294-C6D908A7E24D}" dt="2024-10-16T11:52:51.123" v="306" actId="20577"/>
          <ac:spMkLst>
            <pc:docMk/>
            <pc:sldMk cId="508464961" sldId="257"/>
            <ac:spMk id="2" creationId="{D6D30CD2-3CDB-4665-53AE-F1B5010ABB89}"/>
          </ac:spMkLst>
        </pc:spChg>
        <pc:spChg chg="add mod">
          <ac:chgData name="Formánková Věra" userId="3a0f81b8-e585-478f-a486-c09703348b78" providerId="ADAL" clId="{3698A012-61D7-4A98-A294-C6D908A7E24D}" dt="2024-10-15T17:52:22.162" v="214" actId="1076"/>
          <ac:spMkLst>
            <pc:docMk/>
            <pc:sldMk cId="508464961" sldId="257"/>
            <ac:spMk id="3" creationId="{5DE99A74-023D-5494-0700-E12AD3BB7649}"/>
          </ac:spMkLst>
        </pc:spChg>
        <pc:spChg chg="mod">
          <ac:chgData name="Formánková Věra" userId="3a0f81b8-e585-478f-a486-c09703348b78" providerId="ADAL" clId="{3698A012-61D7-4A98-A294-C6D908A7E24D}" dt="2024-10-15T16:57:59.057" v="111" actId="1076"/>
          <ac:spMkLst>
            <pc:docMk/>
            <pc:sldMk cId="508464961" sldId="257"/>
            <ac:spMk id="10" creationId="{483D7638-A96B-4F22-B62F-F1662303CA0D}"/>
          </ac:spMkLst>
        </pc:spChg>
        <pc:spChg chg="del mod">
          <ac:chgData name="Formánková Věra" userId="3a0f81b8-e585-478f-a486-c09703348b78" providerId="ADAL" clId="{3698A012-61D7-4A98-A294-C6D908A7E24D}" dt="2024-10-15T11:42:33.724" v="1" actId="478"/>
          <ac:spMkLst>
            <pc:docMk/>
            <pc:sldMk cId="508464961" sldId="257"/>
            <ac:spMk id="19" creationId="{67234E41-3C5E-4980-BA94-E5E5960E47D2}"/>
          </ac:spMkLst>
        </pc:spChg>
        <pc:picChg chg="mod">
          <ac:chgData name="Formánková Věra" userId="3a0f81b8-e585-478f-a486-c09703348b78" providerId="ADAL" clId="{3698A012-61D7-4A98-A294-C6D908A7E24D}" dt="2024-10-15T16:57:56.100" v="110" actId="1076"/>
          <ac:picMkLst>
            <pc:docMk/>
            <pc:sldMk cId="508464961" sldId="257"/>
            <ac:picMk id="11" creationId="{CD117C51-9F5D-4941-87B4-01CD52AFD224}"/>
          </ac:picMkLst>
        </pc:picChg>
      </pc:sldChg>
      <pc:sldChg chg="modSp mod">
        <pc:chgData name="Formánková Věra" userId="3a0f81b8-e585-478f-a486-c09703348b78" providerId="ADAL" clId="{3698A012-61D7-4A98-A294-C6D908A7E24D}" dt="2024-10-16T11:51:22.950" v="235" actId="20577"/>
        <pc:sldMkLst>
          <pc:docMk/>
          <pc:sldMk cId="1859675326" sldId="261"/>
        </pc:sldMkLst>
        <pc:spChg chg="mod">
          <ac:chgData name="Formánková Věra" userId="3a0f81b8-e585-478f-a486-c09703348b78" providerId="ADAL" clId="{3698A012-61D7-4A98-A294-C6D908A7E24D}" dt="2024-10-15T16:58:27.702" v="116" actId="1076"/>
          <ac:spMkLst>
            <pc:docMk/>
            <pc:sldMk cId="1859675326" sldId="261"/>
            <ac:spMk id="8" creationId="{C8E31DC9-3C0C-4D5F-996F-4F489B1D4302}"/>
          </ac:spMkLst>
        </pc:spChg>
        <pc:spChg chg="mod">
          <ac:chgData name="Formánková Věra" userId="3a0f81b8-e585-478f-a486-c09703348b78" providerId="ADAL" clId="{3698A012-61D7-4A98-A294-C6D908A7E24D}" dt="2024-10-16T11:51:22.950" v="235" actId="20577"/>
          <ac:spMkLst>
            <pc:docMk/>
            <pc:sldMk cId="1859675326" sldId="261"/>
            <ac:spMk id="13" creationId="{33E6C75F-E03B-4868-BE31-84C774EC677A}"/>
          </ac:spMkLst>
        </pc:spChg>
        <pc:picChg chg="mod">
          <ac:chgData name="Formánková Věra" userId="3a0f81b8-e585-478f-a486-c09703348b78" providerId="ADAL" clId="{3698A012-61D7-4A98-A294-C6D908A7E24D}" dt="2024-10-15T16:58:22.049" v="115" actId="1076"/>
          <ac:picMkLst>
            <pc:docMk/>
            <pc:sldMk cId="1859675326" sldId="261"/>
            <ac:picMk id="7" creationId="{F42BC9F0-9D8E-4B7F-A1C5-7E9257EF014F}"/>
          </ac:picMkLst>
        </pc:picChg>
      </pc:sldChg>
      <pc:sldChg chg="delSp modSp mod">
        <pc:chgData name="Formánková Věra" userId="3a0f81b8-e585-478f-a486-c09703348b78" providerId="ADAL" clId="{3698A012-61D7-4A98-A294-C6D908A7E24D}" dt="2024-10-15T16:57:25.891" v="105" actId="1076"/>
        <pc:sldMkLst>
          <pc:docMk/>
          <pc:sldMk cId="283888893" sldId="265"/>
        </pc:sldMkLst>
        <pc:spChg chg="mod">
          <ac:chgData name="Formánková Věra" userId="3a0f81b8-e585-478f-a486-c09703348b78" providerId="ADAL" clId="{3698A012-61D7-4A98-A294-C6D908A7E24D}" dt="2024-10-15T16:57:25.891" v="105" actId="1076"/>
          <ac:spMkLst>
            <pc:docMk/>
            <pc:sldMk cId="283888893" sldId="265"/>
            <ac:spMk id="17" creationId="{AD77B901-3FA9-4324-BED3-26C13C4AA92A}"/>
          </ac:spMkLst>
        </pc:spChg>
        <pc:spChg chg="del">
          <ac:chgData name="Formánková Věra" userId="3a0f81b8-e585-478f-a486-c09703348b78" providerId="ADAL" clId="{3698A012-61D7-4A98-A294-C6D908A7E24D}" dt="2024-10-15T11:42:37.082" v="2" actId="478"/>
          <ac:spMkLst>
            <pc:docMk/>
            <pc:sldMk cId="283888893" sldId="265"/>
            <ac:spMk id="18" creationId="{440A359E-0DE9-4F44-ACA2-82AF267E6A8B}"/>
          </ac:spMkLst>
        </pc:spChg>
        <pc:picChg chg="mod">
          <ac:chgData name="Formánková Věra" userId="3a0f81b8-e585-478f-a486-c09703348b78" providerId="ADAL" clId="{3698A012-61D7-4A98-A294-C6D908A7E24D}" dt="2024-10-15T16:57:21.154" v="104" actId="1076"/>
          <ac:picMkLst>
            <pc:docMk/>
            <pc:sldMk cId="283888893" sldId="265"/>
            <ac:picMk id="4098" creationId="{C4118FD4-EB78-4AC4-BC47-53F606BBCDEC}"/>
          </ac:picMkLst>
        </pc:picChg>
      </pc:sldChg>
      <pc:sldChg chg="delSp modSp mod">
        <pc:chgData name="Formánková Věra" userId="3a0f81b8-e585-478f-a486-c09703348b78" providerId="ADAL" clId="{3698A012-61D7-4A98-A294-C6D908A7E24D}" dt="2024-10-15T16:57:45.926" v="108" actId="1076"/>
        <pc:sldMkLst>
          <pc:docMk/>
          <pc:sldMk cId="3461406023" sldId="266"/>
        </pc:sldMkLst>
        <pc:spChg chg="del">
          <ac:chgData name="Formánková Věra" userId="3a0f81b8-e585-478f-a486-c09703348b78" providerId="ADAL" clId="{3698A012-61D7-4A98-A294-C6D908A7E24D}" dt="2024-10-15T11:42:44.735" v="4" actId="478"/>
          <ac:spMkLst>
            <pc:docMk/>
            <pc:sldMk cId="3461406023" sldId="266"/>
            <ac:spMk id="2" creationId="{C40F7516-046E-4BF3-924C-CD87DEBE7CDF}"/>
          </ac:spMkLst>
        </pc:spChg>
        <pc:spChg chg="mod">
          <ac:chgData name="Formánková Věra" userId="3a0f81b8-e585-478f-a486-c09703348b78" providerId="ADAL" clId="{3698A012-61D7-4A98-A294-C6D908A7E24D}" dt="2024-10-15T16:57:45.926" v="108" actId="1076"/>
          <ac:spMkLst>
            <pc:docMk/>
            <pc:sldMk cId="3461406023" sldId="266"/>
            <ac:spMk id="5" creationId="{06CFBE31-58FF-4CF9-B03F-781C38F3ADAC}"/>
          </ac:spMkLst>
        </pc:spChg>
        <pc:spChg chg="del">
          <ac:chgData name="Formánková Věra" userId="3a0f81b8-e585-478f-a486-c09703348b78" providerId="ADAL" clId="{3698A012-61D7-4A98-A294-C6D908A7E24D}" dt="2024-10-15T11:42:41.740" v="3" actId="478"/>
          <ac:spMkLst>
            <pc:docMk/>
            <pc:sldMk cId="3461406023" sldId="266"/>
            <ac:spMk id="15" creationId="{306D2C94-770C-4709-8446-1CEBC512EA9A}"/>
          </ac:spMkLst>
        </pc:spChg>
        <pc:picChg chg="mod">
          <ac:chgData name="Formánková Věra" userId="3a0f81b8-e585-478f-a486-c09703348b78" providerId="ADAL" clId="{3698A012-61D7-4A98-A294-C6D908A7E24D}" dt="2024-10-15T16:57:40.435" v="107" actId="1076"/>
          <ac:picMkLst>
            <pc:docMk/>
            <pc:sldMk cId="3461406023" sldId="266"/>
            <ac:picMk id="6" creationId="{40E30981-6E90-42C1-98D5-07E4A5A2EB06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4C908F2-B30E-40D6-AF6E-B2CD85A647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232FBC0B-7AA6-4B8C-9E05-27B5621E79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DF39ABD-9D9C-4A47-8FDE-B1D4C1968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953684E-8B72-4F61-8E5C-C6ACCED4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5ADB7294-1D59-4E3B-84AA-A375777EA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80944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8AEF491-3361-496C-9F83-7CB394D6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A10B03B2-3206-43A4-90C5-55AC5BF80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48DCC92-9CE1-4C74-92EF-BEE48FB27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B8A89AC0-6BDC-498B-BBB7-21C4FF57B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D493B6DD-68D8-48E6-BF49-733DE0D66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00570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170687DA-FF84-42E4-8059-25E87207A5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152B1CED-5199-45BA-94B5-561CB992C2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89EBF751-2CC9-4DE6-A4E2-68356B0E74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FF691F56-0456-4296-9C61-08E7B57D8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2213402-528B-4700-909B-BA1BB5566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3833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A206DB5-6CA5-48CB-AEF1-D39458B5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FB47D3-F83C-4A08-9DC3-C440E9D696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2D32A3B-2235-4D1D-881C-9CE9F4657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409A591-CC22-477B-BCDC-082A3AEAB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35279B78-6E1A-4B49-832E-B2D9D237F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55211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37C2EE2-695F-4CEE-BCCC-FA2B503F7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9B6FF16-F018-453A-B0AB-9FD89198A1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CB4243A-99B1-4B96-A6B9-8F78E6FFAA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52D5949-F5C3-46CB-A48A-398D170F4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6A380E8-9574-4F92-A025-73F8EB8FF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06951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2D6A1AB-3116-4EBD-9DD9-4A6AAA834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5BE791FE-4D1F-4DB3-B3FC-BBBE7022B0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BCCEFE78-AC85-416E-8B98-7B4851C6A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D234490A-82F4-4FC1-AA9F-808F97E5C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67CDD25-842B-49EC-97AF-74129D8BA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450C63F9-C9A5-40B5-B94E-AD116618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16593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AD1D59B-2115-4EF1-8E63-E223EAC29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27A1A9C-D6A6-46EA-9B78-B18BA4CEF6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20210B53-C52A-47BA-AFF1-C3F73BFA81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A87F4DA8-3CC6-4A90-AB11-06168B8C4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93CA9332-FFBA-4A04-9814-2146D31C9A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6A3E01E3-0B02-4FCD-B648-1D3CFB168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CA99493B-6937-4128-9AA7-E4921F704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717F8E7F-9B9B-4248-A446-F1618B7E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71814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23F515-9920-4AE3-A1CB-13D013773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0727A990-F836-4861-8A82-443833F64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3EBDC71F-769A-43A6-82ED-46E09E906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3D9DB15D-5AE6-403F-9C83-AC933B7E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19658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13B4B3C2-9B7E-47E6-B0A5-1D26D89F3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C5740FE0-3415-49E3-B890-B37E4A4F1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CEC26B67-B0DD-4C89-823B-559385A05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424335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EB2A568-4150-464B-8772-2C67ABC43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A62C5B1-A23C-491F-A419-6775D587F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B7FD209-E3A2-4CA4-A8B5-5B5F6FE74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E5BFCB54-CD02-4CE2-B722-5F60BE308C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543358CB-A086-427B-ADC1-CA2477340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A98B2FBD-2DC8-4BAF-8103-209C71F7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84068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0ECA17-B723-460B-828B-CFFF0E46E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5399AC8A-400F-4648-9483-0752BA96E5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41FF1703-E09C-4A69-8B74-CCE5EB129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A888362-6EBC-42D7-B3CE-EF95586C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EDA2362C-B509-4C02-B4B2-C0F8A8A8DB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B8D598D0-DEFB-486C-BE96-6150BFE77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62715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9537031B-789E-4F75-9486-C06AC14F3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B7E4DE50-623C-4F05-8CDD-8C050439AC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46E178E3-22B3-4E67-89E7-7E41562C2D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0E118-126C-4597-84F0-E1BA06A5EA86}" type="datetimeFigureOut">
              <a:rPr lang="cs-CZ" smtClean="0"/>
              <a:t>16.10.2024</a:t>
            </a:fld>
            <a:endParaRPr lang="cs-CZ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91F8958A-41C0-4AE7-AD68-C90906EB55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F6DD39D1-8A56-45D4-83D0-579AC635CD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0FD2C6-378C-4E3F-B36F-A52B0C24B89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1757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7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microsoft.com/office/2007/relationships/hdphoto" Target="../media/hdphoto4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microsoft.com/office/2007/relationships/hdphoto" Target="../media/hdphoto6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18000" b="-1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ovéPole 7">
            <a:extLst>
              <a:ext uri="{FF2B5EF4-FFF2-40B4-BE49-F238E27FC236}">
                <a16:creationId xmlns:a16="http://schemas.microsoft.com/office/drawing/2014/main" id="{2B25BB90-0530-D11C-9323-7A4D3BEF9D2F}"/>
              </a:ext>
            </a:extLst>
          </p:cNvPr>
          <p:cNvSpPr txBox="1"/>
          <p:nvPr/>
        </p:nvSpPr>
        <p:spPr>
          <a:xfrm>
            <a:off x="-608822" y="687746"/>
            <a:ext cx="6097554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cs-CZ" sz="4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ScrewMasters</a:t>
            </a:r>
            <a:endParaRPr lang="cs-CZ" sz="4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9" name="TextovéPole 8">
            <a:extLst>
              <a:ext uri="{FF2B5EF4-FFF2-40B4-BE49-F238E27FC236}">
                <a16:creationId xmlns:a16="http://schemas.microsoft.com/office/drawing/2014/main" id="{F2C844D5-9507-9484-B067-4896C23848D6}"/>
              </a:ext>
            </a:extLst>
          </p:cNvPr>
          <p:cNvSpPr txBox="1"/>
          <p:nvPr/>
        </p:nvSpPr>
        <p:spPr>
          <a:xfrm>
            <a:off x="1066800" y="2370090"/>
            <a:ext cx="495455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Členové týmu: </a:t>
            </a: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Adam Polívka</a:t>
            </a: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Bc. Marek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Auer</a:t>
            </a:r>
            <a:endParaRPr lang="cs-CZ" sz="2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Lukáš Velek</a:t>
            </a: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Pavel Plíhal</a:t>
            </a: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Tomáš Kliner</a:t>
            </a:r>
          </a:p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	Věra Formánková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21477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ázek 9" descr="Ruka na myši">
            <a:extLst>
              <a:ext uri="{FF2B5EF4-FFF2-40B4-BE49-F238E27FC236}">
                <a16:creationId xmlns:a16="http://schemas.microsoft.com/office/drawing/2014/main" id="{51EF89CA-981A-4CD8-9D68-B7D731997AC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113000"/>
                    </a14:imgEffect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55973" y="-10020"/>
            <a:ext cx="12503945" cy="7463828"/>
          </a:xfrm>
          <a:prstGeom prst="rect">
            <a:avLst/>
          </a:prstGeom>
        </p:spPr>
      </p:pic>
      <p:sp>
        <p:nvSpPr>
          <p:cNvPr id="6" name="Kosočtverec 5">
            <a:extLst>
              <a:ext uri="{FF2B5EF4-FFF2-40B4-BE49-F238E27FC236}">
                <a16:creationId xmlns:a16="http://schemas.microsoft.com/office/drawing/2014/main" id="{FB2BC6E1-FC1C-4A1C-B948-BB0D066554DD}"/>
              </a:ext>
            </a:extLst>
          </p:cNvPr>
          <p:cNvSpPr/>
          <p:nvPr/>
        </p:nvSpPr>
        <p:spPr>
          <a:xfrm>
            <a:off x="-4314825" y="-6015037"/>
            <a:ext cx="20731163" cy="19473862"/>
          </a:xfrm>
          <a:prstGeom prst="diamond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42BC9F0-9D8E-4B7F-A1C5-7E9257EF0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1531" y="391362"/>
            <a:ext cx="1779499" cy="1779499"/>
          </a:xfrm>
          <a:prstGeom prst="rect">
            <a:avLst/>
          </a:prstGeom>
          <a:noFill/>
        </p:spPr>
      </p:pic>
      <p:sp useBgFill="1">
        <p:nvSpPr>
          <p:cNvPr id="22" name="Obdélník: se zakulacenými rohy 21">
            <a:extLst>
              <a:ext uri="{FF2B5EF4-FFF2-40B4-BE49-F238E27FC236}">
                <a16:creationId xmlns:a16="http://schemas.microsoft.com/office/drawing/2014/main" id="{95B70465-7AC0-4B52-99DB-3ACDE6F3543F}"/>
              </a:ext>
            </a:extLst>
          </p:cNvPr>
          <p:cNvSpPr/>
          <p:nvPr/>
        </p:nvSpPr>
        <p:spPr>
          <a:xfrm rot="2002038">
            <a:off x="9143684" y="830143"/>
            <a:ext cx="354841" cy="189703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21" name="Obdélník: se zakulacenými rohy 20">
            <a:extLst>
              <a:ext uri="{FF2B5EF4-FFF2-40B4-BE49-F238E27FC236}">
                <a16:creationId xmlns:a16="http://schemas.microsoft.com/office/drawing/2014/main" id="{C2888919-1899-47E8-9450-24348AE08698}"/>
              </a:ext>
            </a:extLst>
          </p:cNvPr>
          <p:cNvSpPr/>
          <p:nvPr/>
        </p:nvSpPr>
        <p:spPr>
          <a:xfrm rot="2002038">
            <a:off x="8773899" y="581367"/>
            <a:ext cx="354841" cy="189703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2" name="Obdélník: se zakulacenými rohy 11">
            <a:extLst>
              <a:ext uri="{FF2B5EF4-FFF2-40B4-BE49-F238E27FC236}">
                <a16:creationId xmlns:a16="http://schemas.microsoft.com/office/drawing/2014/main" id="{74629B5C-3F76-45C8-B427-68F4656FFB39}"/>
              </a:ext>
            </a:extLst>
          </p:cNvPr>
          <p:cNvSpPr/>
          <p:nvPr/>
        </p:nvSpPr>
        <p:spPr>
          <a:xfrm rot="2002038">
            <a:off x="8404112" y="332592"/>
            <a:ext cx="354841" cy="1897039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8" name="TextovéPole 7">
            <a:extLst>
              <a:ext uri="{FF2B5EF4-FFF2-40B4-BE49-F238E27FC236}">
                <a16:creationId xmlns:a16="http://schemas.microsoft.com/office/drawing/2014/main" id="{C8E31DC9-3C0C-4D5F-996F-4F489B1D4302}"/>
              </a:ext>
            </a:extLst>
          </p:cNvPr>
          <p:cNvSpPr txBox="1"/>
          <p:nvPr/>
        </p:nvSpPr>
        <p:spPr>
          <a:xfrm>
            <a:off x="2359727" y="623586"/>
            <a:ext cx="63898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Implementační platformy</a:t>
            </a:r>
          </a:p>
        </p:txBody>
      </p:sp>
      <p:sp>
        <p:nvSpPr>
          <p:cNvPr id="13" name="TextovéPole 12">
            <a:extLst>
              <a:ext uri="{FF2B5EF4-FFF2-40B4-BE49-F238E27FC236}">
                <a16:creationId xmlns:a16="http://schemas.microsoft.com/office/drawing/2014/main" id="{33E6C75F-E03B-4868-BE31-84C774EC677A}"/>
              </a:ext>
            </a:extLst>
          </p:cNvPr>
          <p:cNvSpPr txBox="1"/>
          <p:nvPr/>
        </p:nvSpPr>
        <p:spPr>
          <a:xfrm>
            <a:off x="1122842" y="2765955"/>
            <a:ext cx="663999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Webová aplikace pro časopis </a:t>
            </a:r>
            <a:r>
              <a:rPr lang="cs-CZ" sz="2400" b="1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TechMind</a:t>
            </a:r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cs-CZ" sz="2400" b="1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Backend</a:t>
            </a: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PHP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cs-CZ" sz="2400" b="1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Frontend</a:t>
            </a: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: 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HTML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CSS</a:t>
            </a:r>
          </a:p>
          <a:p>
            <a:pPr marL="914400" lvl="1" indent="-457200">
              <a:buFont typeface="Wingdings" panose="05000000000000000000" pitchFamily="2" charset="2"/>
              <a:buChar char="q"/>
            </a:pPr>
            <a: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JavaScript</a:t>
            </a:r>
          </a:p>
          <a:p>
            <a:pPr lvl="1"/>
            <a:br>
              <a:rPr lang="cs-CZ" sz="2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</a:br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lvl="1"/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914400" lvl="1" indent="-457200">
              <a:buFont typeface="Wingdings" panose="05000000000000000000" pitchFamily="2" charset="2"/>
              <a:buChar char="q"/>
            </a:pPr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lvl="1"/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endParaRPr lang="cs-CZ" sz="2400" b="1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9675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.00463 L -0.03659 0.09467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491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4.58333E-6 0.00463 L -0.03658 0.0946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49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3.125E-6 0.00463 L -0.03659 0.0946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44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  <p:bldP spid="21" grpId="0" animBg="1"/>
      <p:bldP spid="1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83"/>
                    </a14:imgEffect>
                    <a14:imgEffect>
                      <a14:saturation sat="1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Kosočtverec 8">
            <a:extLst>
              <a:ext uri="{FF2B5EF4-FFF2-40B4-BE49-F238E27FC236}">
                <a16:creationId xmlns:a16="http://schemas.microsoft.com/office/drawing/2014/main" id="{B3E9B014-F009-49E0-BCD6-E980E6703904}"/>
              </a:ext>
            </a:extLst>
          </p:cNvPr>
          <p:cNvSpPr/>
          <p:nvPr/>
        </p:nvSpPr>
        <p:spPr>
          <a:xfrm>
            <a:off x="-6253317" y="-7846142"/>
            <a:ext cx="24747793" cy="21296671"/>
          </a:xfrm>
          <a:prstGeom prst="diamond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pic>
        <p:nvPicPr>
          <p:cNvPr id="8" name="Obrázek 7" descr="Detailní záběr osvícené desky s obvody">
            <a:extLst>
              <a:ext uri="{FF2B5EF4-FFF2-40B4-BE49-F238E27FC236}">
                <a16:creationId xmlns:a16="http://schemas.microsoft.com/office/drawing/2014/main" id="{8A0017F6-6C20-451F-9EE6-71874423D39E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6400"/>
                    </a14:imgEffect>
                    <a14:imgEffect>
                      <a14:brightnessContrast bright="-3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981924" y="-1333025"/>
            <a:ext cx="13712501" cy="9795601"/>
          </a:xfrm>
          <a:prstGeom prst="rect">
            <a:avLst/>
          </a:prstGeom>
          <a:blipFill dpi="0" rotWithShape="1">
            <a:blip r:embed="rId6">
              <a:alphaModFix amt="90000"/>
            </a:blip>
            <a:srcRect/>
            <a:tile tx="0" ty="0" sx="100000" sy="100000" flip="none" algn="tl"/>
          </a:blipFill>
        </p:spPr>
      </p:pic>
      <p:sp useBgFill="1">
        <p:nvSpPr>
          <p:cNvPr id="16" name="Vývojový diagram: spojnice 15">
            <a:extLst>
              <a:ext uri="{FF2B5EF4-FFF2-40B4-BE49-F238E27FC236}">
                <a16:creationId xmlns:a16="http://schemas.microsoft.com/office/drawing/2014/main" id="{80562E1E-70EB-4882-B6E1-5CDD79DA6864}"/>
              </a:ext>
            </a:extLst>
          </p:cNvPr>
          <p:cNvSpPr/>
          <p:nvPr/>
        </p:nvSpPr>
        <p:spPr>
          <a:xfrm>
            <a:off x="8655284" y="1602376"/>
            <a:ext cx="438392" cy="446832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sp useBgFill="1">
        <p:nvSpPr>
          <p:cNvPr id="17" name="Vývojový diagram: spojnice 16">
            <a:extLst>
              <a:ext uri="{FF2B5EF4-FFF2-40B4-BE49-F238E27FC236}">
                <a16:creationId xmlns:a16="http://schemas.microsoft.com/office/drawing/2014/main" id="{E9001A86-9265-4EB9-97D4-80776E5FBC2B}"/>
              </a:ext>
            </a:extLst>
          </p:cNvPr>
          <p:cNvSpPr/>
          <p:nvPr/>
        </p:nvSpPr>
        <p:spPr>
          <a:xfrm>
            <a:off x="3013854" y="-361492"/>
            <a:ext cx="571543" cy="576796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2" name="Vývojový diagram: spojnice 11">
            <a:extLst>
              <a:ext uri="{FF2B5EF4-FFF2-40B4-BE49-F238E27FC236}">
                <a16:creationId xmlns:a16="http://schemas.microsoft.com/office/drawing/2014/main" id="{27B4F543-F7F1-4D58-8A5F-690FED0F2400}"/>
              </a:ext>
            </a:extLst>
          </p:cNvPr>
          <p:cNvSpPr/>
          <p:nvPr/>
        </p:nvSpPr>
        <p:spPr>
          <a:xfrm>
            <a:off x="7134565" y="506714"/>
            <a:ext cx="781136" cy="709317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5" name="Vývojový diagram: spojnice 14">
            <a:extLst>
              <a:ext uri="{FF2B5EF4-FFF2-40B4-BE49-F238E27FC236}">
                <a16:creationId xmlns:a16="http://schemas.microsoft.com/office/drawing/2014/main" id="{4B71096D-6C00-49A8-A2DC-6D43EF077EF9}"/>
              </a:ext>
            </a:extLst>
          </p:cNvPr>
          <p:cNvSpPr/>
          <p:nvPr/>
        </p:nvSpPr>
        <p:spPr>
          <a:xfrm>
            <a:off x="8002256" y="1110392"/>
            <a:ext cx="571543" cy="576796"/>
          </a:xfrm>
          <a:prstGeom prst="flowChartConnector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10" name="TextovéPole 9">
            <a:extLst>
              <a:ext uri="{FF2B5EF4-FFF2-40B4-BE49-F238E27FC236}">
                <a16:creationId xmlns:a16="http://schemas.microsoft.com/office/drawing/2014/main" id="{483D7638-A96B-4F22-B62F-F1662303CA0D}"/>
              </a:ext>
            </a:extLst>
          </p:cNvPr>
          <p:cNvSpPr txBox="1"/>
          <p:nvPr/>
        </p:nvSpPr>
        <p:spPr>
          <a:xfrm>
            <a:off x="2809451" y="1165237"/>
            <a:ext cx="287360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4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Aktuálně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CD117C51-9F5D-4941-87B4-01CD52AFD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79753" y="370929"/>
            <a:ext cx="2067471" cy="206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ovéPole 1">
            <a:extLst>
              <a:ext uri="{FF2B5EF4-FFF2-40B4-BE49-F238E27FC236}">
                <a16:creationId xmlns:a16="http://schemas.microsoft.com/office/drawing/2014/main" id="{D6D30CD2-3CDB-4665-53AE-F1B5010ABB89}"/>
              </a:ext>
            </a:extLst>
          </p:cNvPr>
          <p:cNvSpPr txBox="1"/>
          <p:nvPr/>
        </p:nvSpPr>
        <p:spPr>
          <a:xfrm>
            <a:off x="410044" y="2848354"/>
            <a:ext cx="594313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Máme hotovo: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Prototyp UI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Story map a plán -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Scrumdesk</a:t>
            </a:r>
            <a:endParaRPr lang="cs-CZ" sz="2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Bussines</a:t>
            </a: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model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Datový objektový model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Definition</a:t>
            </a: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of</a:t>
            </a: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ready</a:t>
            </a: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a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definition</a:t>
            </a: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</a:t>
            </a:r>
            <a:r>
              <a:rPr lang="cs-CZ" sz="2400" dirty="0" err="1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of</a:t>
            </a:r>
            <a:r>
              <a:rPr lang="cs-CZ" sz="240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 done</a:t>
            </a:r>
            <a:endParaRPr lang="cs-CZ" sz="2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endParaRPr lang="cs-CZ" sz="2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  <p:sp>
        <p:nvSpPr>
          <p:cNvPr id="3" name="TextovéPole 2">
            <a:extLst>
              <a:ext uri="{FF2B5EF4-FFF2-40B4-BE49-F238E27FC236}">
                <a16:creationId xmlns:a16="http://schemas.microsoft.com/office/drawing/2014/main" id="{5DE99A74-023D-5494-0700-E12AD3BB7649}"/>
              </a:ext>
            </a:extLst>
          </p:cNvPr>
          <p:cNvSpPr txBox="1"/>
          <p:nvPr/>
        </p:nvSpPr>
        <p:spPr>
          <a:xfrm>
            <a:off x="6836009" y="2802193"/>
            <a:ext cx="3238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Rozpracováno: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cs-CZ" sz="2400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Databáze</a:t>
            </a:r>
          </a:p>
          <a:p>
            <a:pPr lvl="1"/>
            <a:endParaRPr lang="cs-CZ" sz="2400" dirty="0">
              <a:solidFill>
                <a:schemeClr val="bg1"/>
              </a:solidFill>
              <a:latin typeface="Biome" panose="020B0503030204020804" pitchFamily="34" charset="0"/>
              <a:cs typeface="Biome" panose="020B05030302040208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84649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96296E-6 L 2.5E-6 0.25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4.81481E-6 L 0.00429 -0.2342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-1171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4.58333E-6 0.2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1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2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86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Kosočtverec 6">
            <a:extLst>
              <a:ext uri="{FF2B5EF4-FFF2-40B4-BE49-F238E27FC236}">
                <a16:creationId xmlns:a16="http://schemas.microsoft.com/office/drawing/2014/main" id="{E8E9101C-3A1E-46F5-AAAF-A825A1EFDD71}"/>
              </a:ext>
            </a:extLst>
          </p:cNvPr>
          <p:cNvSpPr/>
          <p:nvPr/>
        </p:nvSpPr>
        <p:spPr>
          <a:xfrm>
            <a:off x="-7344697" y="-5043948"/>
            <a:ext cx="28021935" cy="16636180"/>
          </a:xfrm>
          <a:prstGeom prst="diamond">
            <a:avLst/>
          </a:prstGeom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pic>
        <p:nvPicPr>
          <p:cNvPr id="11" name="Obrázek 10" descr="Interiér základní desky přenosného počítače">
            <a:extLst>
              <a:ext uri="{FF2B5EF4-FFF2-40B4-BE49-F238E27FC236}">
                <a16:creationId xmlns:a16="http://schemas.microsoft.com/office/drawing/2014/main" id="{6E0E10E6-B1F1-4353-AF1C-1165F88362F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765628"/>
            <a:ext cx="12799188" cy="8389256"/>
          </a:xfrm>
          <a:prstGeom prst="rect">
            <a:avLst/>
          </a:prstGeom>
        </p:spPr>
      </p:pic>
      <p:sp useBgFill="1">
        <p:nvSpPr>
          <p:cNvPr id="20" name="Šestiúhelník 19">
            <a:extLst>
              <a:ext uri="{FF2B5EF4-FFF2-40B4-BE49-F238E27FC236}">
                <a16:creationId xmlns:a16="http://schemas.microsoft.com/office/drawing/2014/main" id="{ED2B0FEF-3A8D-42DF-811B-6DC1D565A110}"/>
              </a:ext>
            </a:extLst>
          </p:cNvPr>
          <p:cNvSpPr/>
          <p:nvPr/>
        </p:nvSpPr>
        <p:spPr>
          <a:xfrm rot="2255245">
            <a:off x="5339868" y="1754262"/>
            <a:ext cx="423308" cy="414926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9" name="Šestiúhelník 18">
            <a:extLst>
              <a:ext uri="{FF2B5EF4-FFF2-40B4-BE49-F238E27FC236}">
                <a16:creationId xmlns:a16="http://schemas.microsoft.com/office/drawing/2014/main" id="{AA717E1A-967D-48A1-B87E-E13100DA056A}"/>
              </a:ext>
            </a:extLst>
          </p:cNvPr>
          <p:cNvSpPr/>
          <p:nvPr/>
        </p:nvSpPr>
        <p:spPr>
          <a:xfrm rot="2255245">
            <a:off x="6482205" y="1460762"/>
            <a:ext cx="423308" cy="414926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5" name="Šestiúhelník 14">
            <a:extLst>
              <a:ext uri="{FF2B5EF4-FFF2-40B4-BE49-F238E27FC236}">
                <a16:creationId xmlns:a16="http://schemas.microsoft.com/office/drawing/2014/main" id="{886F96D8-A2C2-420E-87D4-B8FBA668A1E9}"/>
              </a:ext>
            </a:extLst>
          </p:cNvPr>
          <p:cNvSpPr/>
          <p:nvPr/>
        </p:nvSpPr>
        <p:spPr>
          <a:xfrm rot="2255245">
            <a:off x="2838897" y="385817"/>
            <a:ext cx="880453" cy="803807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C4118FD4-EB78-4AC4-BC47-53F606BBC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20661" y="429266"/>
            <a:ext cx="2206244" cy="2206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ovéPole 16">
            <a:extLst>
              <a:ext uri="{FF2B5EF4-FFF2-40B4-BE49-F238E27FC236}">
                <a16:creationId xmlns:a16="http://schemas.microsoft.com/office/drawing/2014/main" id="{AD77B901-3FA9-4324-BED3-26C13C4AA92A}"/>
              </a:ext>
            </a:extLst>
          </p:cNvPr>
          <p:cNvSpPr txBox="1"/>
          <p:nvPr/>
        </p:nvSpPr>
        <p:spPr>
          <a:xfrm>
            <a:off x="2644402" y="1080057"/>
            <a:ext cx="28861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4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Poznatky</a:t>
            </a:r>
          </a:p>
        </p:txBody>
      </p:sp>
    </p:spTree>
    <p:extLst>
      <p:ext uri="{BB962C8B-B14F-4D97-AF65-F5344CB8AC3E}">
        <p14:creationId xmlns:p14="http://schemas.microsoft.com/office/powerpoint/2010/main" val="283888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3.7037E-7 L 0.16302 -0.341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51" y="-1708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2.96296E-6 L 0.14687 -0.26922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44" y="-13472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86 -0.00625 L 0.16237 -0.31111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69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9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email">
            <a:alphaModFix amt="86000"/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Kosočtverec 3">
            <a:extLst>
              <a:ext uri="{FF2B5EF4-FFF2-40B4-BE49-F238E27FC236}">
                <a16:creationId xmlns:a16="http://schemas.microsoft.com/office/drawing/2014/main" id="{C19CB529-9298-4AE8-BDD5-B8CE7197DF91}"/>
              </a:ext>
            </a:extLst>
          </p:cNvPr>
          <p:cNvSpPr/>
          <p:nvPr/>
        </p:nvSpPr>
        <p:spPr>
          <a:xfrm>
            <a:off x="-4800600" y="-6324600"/>
            <a:ext cx="21412200" cy="19507200"/>
          </a:xfrm>
          <a:prstGeom prst="diamond">
            <a:avLst/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/>
          </a:p>
        </p:txBody>
      </p:sp>
      <p:pic>
        <p:nvPicPr>
          <p:cNvPr id="8" name="Obrázek 7" descr="Pozadí 3D kódu">
            <a:extLst>
              <a:ext uri="{FF2B5EF4-FFF2-40B4-BE49-F238E27FC236}">
                <a16:creationId xmlns:a16="http://schemas.microsoft.com/office/drawing/2014/main" id="{48ECD7B3-4601-4CFB-9275-A0E2D5CA8403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3" name="Vývojový diagram: alternativní postup 12">
            <a:extLst>
              <a:ext uri="{FF2B5EF4-FFF2-40B4-BE49-F238E27FC236}">
                <a16:creationId xmlns:a16="http://schemas.microsoft.com/office/drawing/2014/main" id="{6A647EDE-1D3B-4A9B-9CA6-6695B066C04D}"/>
              </a:ext>
            </a:extLst>
          </p:cNvPr>
          <p:cNvSpPr/>
          <p:nvPr/>
        </p:nvSpPr>
        <p:spPr>
          <a:xfrm rot="20566460">
            <a:off x="11495921" y="3471401"/>
            <a:ext cx="338802" cy="568163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1" name="Vývojový diagram: alternativní postup 10">
            <a:extLst>
              <a:ext uri="{FF2B5EF4-FFF2-40B4-BE49-F238E27FC236}">
                <a16:creationId xmlns:a16="http://schemas.microsoft.com/office/drawing/2014/main" id="{4F066E78-FBA0-4485-B22E-F122B4938254}"/>
              </a:ext>
            </a:extLst>
          </p:cNvPr>
          <p:cNvSpPr/>
          <p:nvPr/>
        </p:nvSpPr>
        <p:spPr>
          <a:xfrm rot="20989892">
            <a:off x="10477500" y="4495800"/>
            <a:ext cx="514350" cy="742950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 useBgFill="1">
        <p:nvSpPr>
          <p:cNvPr id="14" name="Vývojový diagram: alternativní postup 13">
            <a:extLst>
              <a:ext uri="{FF2B5EF4-FFF2-40B4-BE49-F238E27FC236}">
                <a16:creationId xmlns:a16="http://schemas.microsoft.com/office/drawing/2014/main" id="{4D31A627-CE1F-425F-BC73-9DC0FBEFF4A7}"/>
              </a:ext>
            </a:extLst>
          </p:cNvPr>
          <p:cNvSpPr/>
          <p:nvPr/>
        </p:nvSpPr>
        <p:spPr>
          <a:xfrm rot="20989892">
            <a:off x="8618521" y="2875676"/>
            <a:ext cx="358284" cy="525828"/>
          </a:xfrm>
          <a:prstGeom prst="flowChartAlternateProcess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/>
          </a:p>
        </p:txBody>
      </p:sp>
      <p:sp>
        <p:nvSpPr>
          <p:cNvPr id="5" name="TextovéPole 4">
            <a:extLst>
              <a:ext uri="{FF2B5EF4-FFF2-40B4-BE49-F238E27FC236}">
                <a16:creationId xmlns:a16="http://schemas.microsoft.com/office/drawing/2014/main" id="{06CFBE31-58FF-4CF9-B03F-781C38F3ADAC}"/>
              </a:ext>
            </a:extLst>
          </p:cNvPr>
          <p:cNvSpPr txBox="1"/>
          <p:nvPr/>
        </p:nvSpPr>
        <p:spPr>
          <a:xfrm>
            <a:off x="2307174" y="1340503"/>
            <a:ext cx="43651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cs-CZ" sz="4400" b="1" dirty="0">
                <a:solidFill>
                  <a:schemeClr val="bg1"/>
                </a:solidFill>
                <a:latin typeface="Biome" panose="020B0503030204020804" pitchFamily="34" charset="0"/>
                <a:cs typeface="Biome" panose="020B0503030204020804" pitchFamily="34" charset="0"/>
              </a:rPr>
              <a:t>Retrospektiva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40E30981-6E90-42C1-98D5-07E4A5A2EB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lum bright="70000" contrast="-7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56973" y="850124"/>
            <a:ext cx="1750201" cy="175020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1406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22222E-6 L -0.03828 -0.2902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14" y="-1451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-0.06094 -0.3372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47" y="-1687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0000" decel="5000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69 0.00625 L -0.03828 -0.2902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36" y="-14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1" grpId="0" animBg="1"/>
      <p:bldP spid="14" grpId="0" animBg="1"/>
    </p:bld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70</Words>
  <Application>Microsoft Office PowerPoint</Application>
  <PresentationFormat>Širokoúhlá obrazovka</PresentationFormat>
  <Paragraphs>30</Paragraphs>
  <Slides>5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5</vt:i4>
      </vt:variant>
    </vt:vector>
  </HeadingPairs>
  <TitlesOfParts>
    <vt:vector size="11" baseType="lpstr">
      <vt:lpstr>Arial</vt:lpstr>
      <vt:lpstr>Biome</vt:lpstr>
      <vt:lpstr>Calibri</vt:lpstr>
      <vt:lpstr>Calibri Light</vt:lpstr>
      <vt:lpstr>Wingdings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Formánková Věra</dc:creator>
  <cp:lastModifiedBy>Formánková Věra</cp:lastModifiedBy>
  <cp:revision>13</cp:revision>
  <dcterms:created xsi:type="dcterms:W3CDTF">2023-02-02T14:43:02Z</dcterms:created>
  <dcterms:modified xsi:type="dcterms:W3CDTF">2024-10-16T11:53:00Z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385286-8155-42cb-8f3c-2e99713295e1_Enabled">
    <vt:lpwstr>true</vt:lpwstr>
  </property>
  <property fmtid="{D5CDD505-2E9C-101B-9397-08002B2CF9AE}" pid="3" name="MSIP_Label_06385286-8155-42cb-8f3c-2e99713295e1_SetDate">
    <vt:lpwstr>2023-02-02T14:43:02Z</vt:lpwstr>
  </property>
  <property fmtid="{D5CDD505-2E9C-101B-9397-08002B2CF9AE}" pid="4" name="MSIP_Label_06385286-8155-42cb-8f3c-2e99713295e1_Method">
    <vt:lpwstr>Standard</vt:lpwstr>
  </property>
  <property fmtid="{D5CDD505-2E9C-101B-9397-08002B2CF9AE}" pid="5" name="MSIP_Label_06385286-8155-42cb-8f3c-2e99713295e1_Name">
    <vt:lpwstr>Nešifrováno</vt:lpwstr>
  </property>
  <property fmtid="{D5CDD505-2E9C-101B-9397-08002B2CF9AE}" pid="6" name="MSIP_Label_06385286-8155-42cb-8f3c-2e99713295e1_SiteId">
    <vt:lpwstr>63bc9307-946b-4c36-9003-abc36ab892f7</vt:lpwstr>
  </property>
  <property fmtid="{D5CDD505-2E9C-101B-9397-08002B2CF9AE}" pid="7" name="MSIP_Label_06385286-8155-42cb-8f3c-2e99713295e1_ActionId">
    <vt:lpwstr>519b1746-598a-4be3-8c5b-ecdb760ed445</vt:lpwstr>
  </property>
  <property fmtid="{D5CDD505-2E9C-101B-9397-08002B2CF9AE}" pid="8" name="MSIP_Label_06385286-8155-42cb-8f3c-2e99713295e1_ContentBits">
    <vt:lpwstr>0</vt:lpwstr>
  </property>
</Properties>
</file>

<file path=docProps/thumbnail.jpeg>
</file>